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61" r:id="rId3"/>
    <p:sldId id="258" r:id="rId4"/>
    <p:sldId id="257" r:id="rId5"/>
    <p:sldId id="26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74" d="100"/>
          <a:sy n="74" d="100"/>
        </p:scale>
        <p:origin x="498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ytuł i po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erta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rta nazwy cytat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awda lub fał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pl-PL" smtClean="0"/>
              <a:t>Kliknij ikonę, aby dodać obraz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32"/>
            <a:ext cx="2356674" cy="6853285"/>
            <a:chOff x="6627813" y="195454"/>
            <a:chExt cx="1952625" cy="5678297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454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pl-PL" smtClean="0"/>
              <a:t>Kliknij, aby edytować styl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6/24/2015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l-PL" b="1" dirty="0"/>
              <a:t>Chodniki w powiecie powstają dzięki partnerstwu </a:t>
            </a:r>
            <a:r>
              <a:rPr lang="pl-PL" b="1" dirty="0" smtClean="0"/>
              <a:t>samorządów. </a:t>
            </a:r>
            <a:endParaRPr lang="pl-PL" b="1" dirty="0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pl-PL" i="1" dirty="0" smtClean="0"/>
              <a:t>	</a:t>
            </a:r>
          </a:p>
          <a:p>
            <a:r>
              <a:rPr lang="pl-PL" i="1" dirty="0" smtClean="0"/>
              <a:t>Współpraca </a:t>
            </a:r>
            <a:r>
              <a:rPr lang="pl-PL" i="1" dirty="0"/>
              <a:t>między </a:t>
            </a:r>
            <a:r>
              <a:rPr lang="pl-PL" i="1" dirty="0" smtClean="0"/>
              <a:t>Powiatem Kaliskim</a:t>
            </a:r>
            <a:r>
              <a:rPr lang="pl-PL" i="1" dirty="0"/>
              <a:t>, a gminami jest bardzo korzysta dla obu stron. Powstaje coraz więcej chodników dzięki temu piesi mogą czuć się bardziej </a:t>
            </a:r>
            <a:r>
              <a:rPr lang="pl-PL" i="1" dirty="0" smtClean="0"/>
              <a:t>bezpieczni.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3197924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 smtClean="0"/>
              <a:t>Budowa </a:t>
            </a:r>
            <a:r>
              <a:rPr lang="pl-PL" dirty="0"/>
              <a:t>chodnika w Stobnie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l-PL" sz="2400" dirty="0" smtClean="0"/>
              <a:t>Trwają prace nad budową chodnika </a:t>
            </a:r>
            <a:r>
              <a:rPr lang="pl-PL" sz="2400" dirty="0" smtClean="0"/>
              <a:t>na odcinku od Stobna przez Borek do miasta Kalisza.</a:t>
            </a:r>
          </a:p>
          <a:p>
            <a:r>
              <a:rPr lang="pl-PL" sz="2400" dirty="0" smtClean="0"/>
              <a:t>Inwestycja realizowana jest w porozumieniu zawartym pomiędzy Powiatem Kaliskim, Gminą Godziesze Wielkie i Gminą Brzeziny.</a:t>
            </a:r>
          </a:p>
          <a:p>
            <a:r>
              <a:rPr lang="pl-PL" sz="2400" dirty="0" smtClean="0"/>
              <a:t>Finansowanie inwestycji pochodzi ze środków Narodowego Programu Przebudowy Dróg Lokalnych oraz środków Powiatu i Gmin Godziesze Wielkie i Brzeziny.</a:t>
            </a:r>
            <a:endParaRPr lang="pl-PL" sz="2400" dirty="0"/>
          </a:p>
        </p:txBody>
      </p:sp>
    </p:spTree>
    <p:extLst>
      <p:ext uri="{BB962C8B-B14F-4D97-AF65-F5344CB8AC3E}">
        <p14:creationId xmlns:p14="http://schemas.microsoft.com/office/powerpoint/2010/main" val="142209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/>
          </a:p>
        </p:txBody>
      </p:sp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116457" y="-301700"/>
            <a:ext cx="4074485" cy="4846833"/>
          </a:xfr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0281" y="3671238"/>
            <a:ext cx="4846834" cy="3245556"/>
          </a:xfrm>
          <a:prstGeom prst="rect">
            <a:avLst/>
          </a:prstGeom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99"/>
          <a:stretch/>
        </p:blipFill>
        <p:spPr>
          <a:xfrm>
            <a:off x="6577116" y="0"/>
            <a:ext cx="5614884" cy="4651426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319572" y="2595978"/>
            <a:ext cx="4524406" cy="4009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000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9" name="Symbol zastępczy zawartości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522" y="3700333"/>
            <a:ext cx="5395245" cy="3352697"/>
          </a:xfrm>
        </p:spPr>
      </p:pic>
      <p:pic>
        <p:nvPicPr>
          <p:cNvPr id="10" name="Obraz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522" y="21636"/>
            <a:ext cx="5395245" cy="4046434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4052" y="21636"/>
            <a:ext cx="5145470" cy="7031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81713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934197" y="1600195"/>
            <a:ext cx="6945091" cy="3570517"/>
          </a:xfrm>
          <a:prstGeom prst="rect">
            <a:avLst/>
          </a:prstGeom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857250" y="857250"/>
            <a:ext cx="6858000" cy="5143500"/>
          </a:xfrm>
          <a:prstGeom prst="rect">
            <a:avLst/>
          </a:prstGeom>
        </p:spPr>
      </p:pic>
      <p:pic>
        <p:nvPicPr>
          <p:cNvPr id="4" name="Symbol zastępczy zawartości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255" y="3079750"/>
            <a:ext cx="5037666" cy="3778250"/>
          </a:xfrm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255" y="82550"/>
            <a:ext cx="5037666" cy="299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4800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muga">
  <a:themeElements>
    <a:clrScheme name="Wisp">
      <a:dk1>
        <a:sysClr val="windowText" lastClr="000000"/>
      </a:dk1>
      <a:lt1>
        <a:sysClr val="window" lastClr="FFFFFF"/>
      </a:lt1>
      <a:dk2>
        <a:srgbClr val="647252"/>
      </a:dk2>
      <a:lt2>
        <a:srgbClr val="EAE8CF"/>
      </a:lt2>
      <a:accent1>
        <a:srgbClr val="E78712"/>
      </a:accent1>
      <a:accent2>
        <a:srgbClr val="B73C26"/>
      </a:accent2>
      <a:accent3>
        <a:srgbClr val="865331"/>
      </a:accent3>
      <a:accent4>
        <a:srgbClr val="B38648"/>
      </a:accent4>
      <a:accent5>
        <a:srgbClr val="BBB473"/>
      </a:accent5>
      <a:accent6>
        <a:srgbClr val="849276"/>
      </a:accent6>
      <a:hlink>
        <a:srgbClr val="FDAB2A"/>
      </a:hlink>
      <a:folHlink>
        <a:srgbClr val="CCB182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54F6613E-5ED7-40ED-90A8-F639BE712C0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491</TotalTime>
  <Words>64</Words>
  <Application>Microsoft Office PowerPoint</Application>
  <PresentationFormat>Panoramiczny</PresentationFormat>
  <Paragraphs>7</Paragraphs>
  <Slides>5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5</vt:i4>
      </vt:variant>
    </vt:vector>
  </HeadingPairs>
  <TitlesOfParts>
    <vt:vector size="9" baseType="lpstr">
      <vt:lpstr>Arial</vt:lpstr>
      <vt:lpstr>Century Gothic</vt:lpstr>
      <vt:lpstr>Wingdings 3</vt:lpstr>
      <vt:lpstr>Smuga</vt:lpstr>
      <vt:lpstr>Chodniki w powiecie powstają dzięki partnerstwu samorządów. </vt:lpstr>
      <vt:lpstr>Budowa chodnika w Stobnie</vt:lpstr>
      <vt:lpstr>Prezentacja programu PowerPoint</vt:lpstr>
      <vt:lpstr>Prezentacja programu PowerPoint</vt:lpstr>
      <vt:lpstr>Prezentacja programu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UGG</dc:creator>
  <cp:lastModifiedBy>UGG</cp:lastModifiedBy>
  <cp:revision>11</cp:revision>
  <dcterms:created xsi:type="dcterms:W3CDTF">2015-06-23T06:41:13Z</dcterms:created>
  <dcterms:modified xsi:type="dcterms:W3CDTF">2015-06-24T08:30:29Z</dcterms:modified>
</cp:coreProperties>
</file>